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78" r:id="rId3"/>
    <p:sldId id="277" r:id="rId4"/>
    <p:sldId id="257" r:id="rId5"/>
    <p:sldId id="259" r:id="rId6"/>
    <p:sldId id="260" r:id="rId7"/>
    <p:sldId id="261" r:id="rId8"/>
    <p:sldId id="262" r:id="rId9"/>
    <p:sldId id="263" r:id="rId10"/>
    <p:sldId id="272" r:id="rId11"/>
    <p:sldId id="273" r:id="rId12"/>
    <p:sldId id="266" r:id="rId13"/>
    <p:sldId id="275" r:id="rId14"/>
    <p:sldId id="276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Alaska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op basis van de voor- en achterkant voorspellen wat voor soort boek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‘Alaska’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is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wat het schrijfdoel van de auteur is.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 descr="Alaska, Anna Woltz - Hardback - 9789045119762 | AKO boek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r="18540"/>
          <a:stretch/>
        </p:blipFill>
        <p:spPr bwMode="auto">
          <a:xfrm>
            <a:off x="9932401" y="2307038"/>
            <a:ext cx="1562924" cy="248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0805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799996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40 t/m 54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Alaska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101" y="1078048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979" y="3227101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301780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501258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2200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schrijfopdracht</a:t>
            </a: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806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Alaska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767" y="4079219"/>
            <a:ext cx="2830465" cy="1851534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52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Overeenkomsten &amp; verschillen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tussen Sven en Parker 	benoemen, zelfbedachte vraag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Svens gedrag 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1611919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348658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Alaska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" descr="Alaska, Anna Woltz - Hardback - 9789045119762 | AKO boek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r="18540"/>
          <a:stretch/>
        </p:blipFill>
        <p:spPr bwMode="auto">
          <a:xfrm>
            <a:off x="9965160" y="1990726"/>
            <a:ext cx="1562924" cy="248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(lees bladzijde 55 t/m 71)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Alaska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4169990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66057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038585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Mindmap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over hulphonden invullen. Taken 	verdelen.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Een begin maken met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poster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Alaska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2364404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669709" y="2901965"/>
            <a:ext cx="3439049" cy="2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Afmaken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voorspelling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Alaska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2941088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Alaska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een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informatieposter maken over hulphonden.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" descr="Alaska, Anna Woltz - Hardback - 9789045119762 | AKO boek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r="18540"/>
          <a:stretch/>
        </p:blipFill>
        <p:spPr bwMode="auto">
          <a:xfrm>
            <a:off x="9933076" y="1990726"/>
            <a:ext cx="1562924" cy="248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148738"/>
            <a:ext cx="10799388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Zelf/groep	Lezen/voorlezen: bladzijde 72 t/m 87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Informatieposter maken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Meer verschillende bronnen gebruiken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Overleg hoe jullie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poster gaan presenteren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 van de poster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93570" y="66189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Alaska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971280" y="2023460"/>
            <a:ext cx="2562196" cy="205304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70" y="2588835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71" y="4377681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7" y="559994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893" y="2307038"/>
            <a:ext cx="5558107" cy="344499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Alaska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Picture 2" descr="Alaska, Anna Woltz - Hardback - 9789045119762 | AKO boeke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r="18540"/>
          <a:stretch/>
        </p:blipFill>
        <p:spPr bwMode="auto">
          <a:xfrm>
            <a:off x="2830888" y="3962825"/>
            <a:ext cx="1124423" cy="178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3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Alaska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10"/>
          <p:cNvSpPr txBox="1"/>
          <p:nvPr/>
        </p:nvSpPr>
        <p:spPr>
          <a:xfrm>
            <a:off x="695325" y="1532650"/>
            <a:ext cx="396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Wat hebben wij met elkaar gemeen?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12"/>
          <p:cNvSpPr txBox="1"/>
          <p:nvPr/>
        </p:nvSpPr>
        <p:spPr>
          <a:xfrm>
            <a:off x="5020796" y="1532650"/>
            <a:ext cx="6475204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Bepaal teamnaam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Bepaal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yell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Bepaal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Werken aan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teamposter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563" y="2679670"/>
            <a:ext cx="551985" cy="524036"/>
          </a:xfrm>
          <a:prstGeom prst="rect">
            <a:avLst/>
          </a:prstGeom>
        </p:spPr>
      </p:pic>
      <p:pic>
        <p:nvPicPr>
          <p:cNvPr id="8" name="Afbeelding 2">
            <a:extLst>
              <a:ext uri="{FF2B5EF4-FFF2-40B4-BE49-F238E27FC236}">
                <a16:creationId xmlns:a16="http://schemas.microsoft.com/office/drawing/2014/main" id="{0CFB8F80-7CB5-4630-A253-14B45314F2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74" t="40615" r="54408" b="43532"/>
          <a:stretch/>
        </p:blipFill>
        <p:spPr>
          <a:xfrm>
            <a:off x="1235563" y="3148284"/>
            <a:ext cx="2401665" cy="1571782"/>
          </a:xfrm>
          <a:prstGeom prst="rect">
            <a:avLst/>
          </a:prstGeom>
        </p:spPr>
      </p:pic>
      <p:sp>
        <p:nvSpPr>
          <p:cNvPr id="9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Teamnaam</a:t>
            </a:r>
          </a:p>
        </p:txBody>
      </p:sp>
    </p:spTree>
    <p:extLst>
      <p:ext uri="{BB962C8B-B14F-4D97-AF65-F5344CB8AC3E}">
        <p14:creationId xmlns:p14="http://schemas.microsoft.com/office/powerpoint/2010/main" val="631549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4" name="Tekstvak 17"/>
          <p:cNvSpPr txBox="1"/>
          <p:nvPr/>
        </p:nvSpPr>
        <p:spPr>
          <a:xfrm>
            <a:off x="4791807" y="50400"/>
            <a:ext cx="7174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Alaska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9"/>
          <p:cNvSpPr txBox="1"/>
          <p:nvPr/>
        </p:nvSpPr>
        <p:spPr>
          <a:xfrm>
            <a:off x="776994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Voorspellen nieuw boek &amp; doel van de schrijver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12"/>
          <p:cNvSpPr txBox="1"/>
          <p:nvPr/>
        </p:nvSpPr>
        <p:spPr>
          <a:xfrm>
            <a:off x="776994" y="1494010"/>
            <a:ext cx="818236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Gooi met de dobbelsteen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Beantwoord de vraag op de kaart (aanwijzingen boek)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Wat is het doel van de schrijver?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64" y="261739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54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acuut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proviand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(op) rantsoen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Studiewijzers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Alaska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160" y="2600849"/>
            <a:ext cx="151036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Nieuwe teams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Alaska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301" y="2817628"/>
            <a:ext cx="3803467" cy="248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Alaska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wat er met Sven aan de hand zou kunnen zijn.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vergelijkingen benoemen die Sven en Parker maken in het verhaal.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2" descr="Alaska, Anna Woltz - Hardback - 9789045119762 | AKO boek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r="18540"/>
          <a:stretch/>
        </p:blipFill>
        <p:spPr bwMode="auto">
          <a:xfrm>
            <a:off x="9933076" y="2307038"/>
            <a:ext cx="1562924" cy="248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 doen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24 t/m 39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Alaska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979" y="3204838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364115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970433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8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Alaska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630" y="3475887"/>
            <a:ext cx="3157350" cy="2065365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38 t/m 39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Voorspelling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Vergelijkingen 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661731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343746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Alaska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overeenkomsten en verschillen tussen Sven en Parker benoemen.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een opzoek- of nadenkvraag formuleren over Sven of Parker.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het gedrag van Sven richting Alaska onder woorden brengen en vergelijken in verschillende situaties.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" descr="Alaska, Anna Woltz - Hardback - 9789045119762 | AKO boek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r="18540"/>
          <a:stretch/>
        </p:blipFill>
        <p:spPr bwMode="auto">
          <a:xfrm>
            <a:off x="9965160" y="2994390"/>
            <a:ext cx="1562924" cy="248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2876</TotalTime>
  <Words>979</Words>
  <Application>Microsoft Office PowerPoint</Application>
  <PresentationFormat>Widescreen</PresentationFormat>
  <Paragraphs>275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195</cp:revision>
  <dcterms:created xsi:type="dcterms:W3CDTF">2017-07-26T14:05:48Z</dcterms:created>
  <dcterms:modified xsi:type="dcterms:W3CDTF">2022-09-11T10:09:02Z</dcterms:modified>
</cp:coreProperties>
</file>